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9144000" cy="6858000" type="screen4x3"/>
  <p:notesSz cx="6858000" cy="9144000"/>
  <p:embeddedFontLst>
    <p:embeddedFont>
      <p:font typeface="Font Awesome 5 Free Solid" panose="02000503000000000000" pitchFamily="50" charset="2"/>
      <p:bold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italic r:id="rId21"/>
    </p:embeddedFont>
    <p:embeddedFont>
      <p:font typeface="Roboto Light" panose="02000000000000000000" pitchFamily="2" charset="0"/>
      <p:regular r:id="rId22"/>
      <p:italic r:id="rId23"/>
    </p:embeddedFont>
    <p:embeddedFont>
      <p:font typeface="Multicolore " panose="02000000000000000000" pitchFamily="50" charset="0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7" y="72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14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3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0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8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0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3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1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47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4FC04-DB3B-43BB-9840-ECE04EA438C4}" type="datetimeFigureOut">
              <a:rPr lang="en-US" smtClean="0"/>
              <a:t>2/24/2019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3E78-0C88-4549-8ACF-B43E97CFA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0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61" y="2144571"/>
            <a:ext cx="4908078" cy="890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7962" y="3209724"/>
            <a:ext cx="4908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a habit-tracker app for the wellbeing of the community</a:t>
            </a:r>
            <a:endParaRPr lang="en-US" sz="21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7962" y="4527654"/>
            <a:ext cx="490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Created for </a:t>
            </a:r>
            <a:r>
              <a:rPr lang="en-US" dirty="0" err="1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BlueHacks</a:t>
            </a:r>
            <a:r>
              <a:rPr lang="en-US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2019</a:t>
            </a:r>
          </a:p>
          <a:p>
            <a:pPr algn="ctr"/>
            <a:r>
              <a:rPr lang="en-US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Joaquin, Kurt, and Kingsley</a:t>
            </a:r>
            <a:endParaRPr lang="en-US" dirty="0">
              <a:solidFill>
                <a:srgbClr val="4F5A7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7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Plans for the future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7038" y="1166842"/>
            <a:ext cx="6371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Improve on the UI/UX</a:t>
            </a:r>
            <a:r>
              <a:rPr lang="en-US" sz="2400" dirty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Deeper native support for different routines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i.e. Step tracker for running routine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Ability to view other users’ routines and journals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4F5A7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5A7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3120" y="3143934"/>
            <a:ext cx="587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Thanks for listening!</a:t>
            </a:r>
            <a:endParaRPr lang="en-US" sz="36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6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Identifying the problem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7038" y="1166842"/>
            <a:ext cx="63718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Self-doubt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Anxiety about the future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 avenue for self-actualization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having the chance to learn new things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 having enough time for self-care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Lack of new friendships and relationships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Sedentary lifestyle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Unhealthy and imbalanced diet</a:t>
            </a:r>
          </a:p>
        </p:txBody>
      </p:sp>
    </p:spTree>
    <p:extLst>
      <p:ext uri="{BB962C8B-B14F-4D97-AF65-F5344CB8AC3E}">
        <p14:creationId xmlns:p14="http://schemas.microsoft.com/office/powerpoint/2010/main" val="279296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Identifying the problem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3987" y="1974227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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72993" y="1967672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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974227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71006" y="1967672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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038" y="1166842"/>
            <a:ext cx="704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enough healthy habits are being formed</a:t>
            </a: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  <a:endParaRPr lang="en-US" sz="2400" dirty="0">
              <a:solidFill>
                <a:srgbClr val="4F5A76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3015" y="3827070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15449" y="3827070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3827070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5296" y="3827070"/>
            <a:ext cx="131023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rgbClr val="4F5A76"/>
                </a:solidFill>
                <a:latin typeface="Font Awesome 5 Free Solid" panose="02000503000000000000" pitchFamily="50" charset="2"/>
              </a:rPr>
              <a:t></a:t>
            </a:r>
          </a:p>
        </p:txBody>
      </p:sp>
    </p:spTree>
    <p:extLst>
      <p:ext uri="{BB962C8B-B14F-4D97-AF65-F5344CB8AC3E}">
        <p14:creationId xmlns:p14="http://schemas.microsoft.com/office/powerpoint/2010/main" val="8129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Solution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442" y="1166842"/>
            <a:ext cx="7843918" cy="58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So we tried to make a habit-tracking app, </a:t>
            </a:r>
            <a:r>
              <a:rPr lang="en-US" sz="2400" b="1" dirty="0" err="1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Routaine</a:t>
            </a: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038" y="1750592"/>
            <a:ext cx="7170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Are the notifications easy to ignore?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will motivate me to stick to my routines?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4F5A7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Features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442" y="1166842"/>
            <a:ext cx="2448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Keeps track of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 progress and allows you to record journal entries as reminders.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14" y="1232882"/>
            <a:ext cx="2559511" cy="4552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45" y="1232882"/>
            <a:ext cx="2559510" cy="45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1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Features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442" y="1166842"/>
            <a:ext cx="2448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Aggressively alerts to remind you of your routines.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14" y="1232882"/>
            <a:ext cx="2559510" cy="4552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45" y="1232882"/>
            <a:ext cx="2559510" cy="45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4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Features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442" y="1166842"/>
            <a:ext cx="25865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Allows you to connect with users traveling the same journey as you 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59"/>
          <a:stretch/>
        </p:blipFill>
        <p:spPr>
          <a:xfrm>
            <a:off x="6060039" y="1232882"/>
            <a:ext cx="2515356" cy="4552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245" y="1232882"/>
            <a:ext cx="2559509" cy="45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3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Technologies used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7038" y="1166842"/>
            <a:ext cx="6371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Developed using Native iOS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Swift Programming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F5A7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Realm Database</a:t>
            </a:r>
            <a:endParaRPr lang="en-US" sz="2400" dirty="0" smtClean="0">
              <a:solidFill>
                <a:srgbClr val="4F5A7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442" y="436044"/>
            <a:ext cx="594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F5A76"/>
                </a:solidFill>
                <a:latin typeface="Multicolore " panose="02000000000000000000" pitchFamily="50" charset="0"/>
              </a:rPr>
              <a:t>vision</a:t>
            </a:r>
            <a:endParaRPr lang="en-US" sz="3200" dirty="0">
              <a:solidFill>
                <a:srgbClr val="4F5A76"/>
              </a:solidFill>
              <a:latin typeface="Multicolore " panose="02000000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442" y="1166842"/>
            <a:ext cx="78845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en-US" sz="2400" dirty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hope that </a:t>
            </a:r>
            <a:r>
              <a:rPr lang="en-US" sz="2400" dirty="0" err="1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Routaine</a:t>
            </a:r>
            <a:r>
              <a:rPr lang="en-US" sz="2400" dirty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becomes an avenue for </a:t>
            </a: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people to </a:t>
            </a:r>
            <a:r>
              <a:rPr lang="en-US" sz="2400" dirty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 and develop healthy habits that will lead </a:t>
            </a:r>
            <a:r>
              <a:rPr lang="en-US" sz="2400" dirty="0" smtClean="0">
                <a:solidFill>
                  <a:srgbClr val="4F5A76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 a positive growth in users’ everyday lives.</a:t>
            </a:r>
          </a:p>
        </p:txBody>
      </p:sp>
    </p:spTree>
    <p:extLst>
      <p:ext uri="{BB962C8B-B14F-4D97-AF65-F5344CB8AC3E}">
        <p14:creationId xmlns:p14="http://schemas.microsoft.com/office/powerpoint/2010/main" val="155150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222</Words>
  <Application>Microsoft Office PowerPoint</Application>
  <PresentationFormat>On-screen Show (4:3)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Font Awesome 5 Free Solid</vt:lpstr>
      <vt:lpstr>Calibri Light</vt:lpstr>
      <vt:lpstr>Calibri</vt:lpstr>
      <vt:lpstr>Roboto Medium</vt:lpstr>
      <vt:lpstr>Roboto Light</vt:lpstr>
      <vt:lpstr>Multicolore 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28</cp:revision>
  <dcterms:created xsi:type="dcterms:W3CDTF">2019-02-23T20:36:36Z</dcterms:created>
  <dcterms:modified xsi:type="dcterms:W3CDTF">2019-02-24T03:13:55Z</dcterms:modified>
</cp:coreProperties>
</file>